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1" r:id="rId7"/>
    <p:sldId id="260" r:id="rId8"/>
    <p:sldId id="262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2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jpg>
</file>

<file path=ppt/media/image5.jp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D9BE5-C4C6-83E6-3BF5-4F159F338F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30F116-860D-748D-1A83-07B5FDA923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704297-6F8C-E2C1-0E9F-EF023784EC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8EF2D-1668-92BA-68E3-7603CCA5E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11E7E3-1013-377E-BE08-6BE2035E39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694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D87837-8F32-FB76-F695-9DA8D5F43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69ABBF-C217-9024-6AA3-8EAB1923DB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89766-DE8F-5CC8-EE21-BD6D23EE0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74F9D8-63F7-90BF-E344-910C610EA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7B46A-66C8-9625-376E-7241B40DA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4010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C7ECE0-0711-400F-EC7E-BE1851A6F8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6A6FFD-4EF0-C0AC-6DD6-77475A36BA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B1A23-A4BA-D5C5-3AEA-0BF3AB52C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0345F-875F-E338-6AEA-D58675D20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C56D40-41F3-149B-4C21-FCE2DB893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136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93554B-0B59-18FF-5CD7-3896C185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3F36F-CFAE-F40A-E5BC-0BBF20B71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DE8F64-8F59-E93C-8AD4-FABC944C4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24D7FB-EB8B-0839-DAA1-FA5A592AD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3CB75D-C22E-F8F0-8ABE-B2509135B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445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CFE4-890C-FE99-BACA-E18162C2B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3A05E3-8BFE-8211-B293-6C2394C91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8E2EE-98E9-6C59-7364-5C3E24C0D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D962A-BB56-7742-9DB2-C1A7E96AB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4F36C-9411-9770-4CCC-51D276E78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6156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1181D-76EE-12C7-97C9-FE89F332E5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16CC5-193A-0BDD-8E06-128BB7C1BC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7299DA-7888-1128-74B8-DDFCA43F6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D3567-2E81-8C55-5087-67D2026E4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EA48CF-2EE7-D59F-322B-095403E08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BE4D4B-B4C3-AB64-61E9-B5FB7398D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820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084DB-6C39-90D5-F5C6-7B8602D85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C57148-9ED7-B6E7-2678-CD20C1637D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C87D22-C95D-17D7-FD5F-F5EA894E07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8C3C573-CF3A-9CDD-BE5F-2815480C3F3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C44237-735D-F353-E349-3C69531380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D56703-77EF-27CB-EE5B-07CD79D94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C5B0C01-EF80-8D13-C4D6-5C414D29D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6B23520-EA4B-4591-80AC-ABE4A3D9A3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7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B6A6-A7C4-CB74-34FF-AB4D4943F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2CFC3E-37ED-4C35-6B93-6B6DB0B9D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A3EC01-3376-B77D-201B-F589EAA3F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3C86B9-392E-6AAF-4411-F5ADD23B8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010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B3B473-4B49-A7D8-D7E8-6FD1FEEDDC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94CE56-E66F-E12C-4BF7-7BF7F1AED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8D78A9-0ED8-8D42-4EAE-2CF652560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627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03AF6-A3FA-FF98-FA48-EE235D2CF9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E1B2BD-791A-88B9-8CFA-98DC7786F9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523A1-91C1-5EE9-0235-F0C0EBC428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A3855-5BCA-BE1E-79AF-ADEE2E148C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BD0ED-0063-289A-3F2A-D274FCE24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30C1DC-0056-A83E-4A2C-A054DB30FF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616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CBB2D-F28E-C4B7-1306-1DBA8B4C2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A31BC30-C8FD-7943-5EBD-245B186842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2C738C-BB3E-2BD7-AA3E-FA219B39F6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D5B29-98C2-BE86-32F2-194ED60BC7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A582D-823F-2A53-CC26-5E00516D41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025A12-EF07-5C9B-54AB-12CC058356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007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9A3D43-E7D0-E8AF-B611-7BE3C501E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AEACD1-3E76-E4BE-DFA8-C40B7872B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0169CC-6C47-A004-55C1-D0F6F7F9D9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BA4D531-4129-42EB-A361-1A764EC7A970}" type="datetimeFigureOut">
              <a:rPr lang="en-US" smtClean="0"/>
              <a:t>12/9/2024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B9A6A-D2FE-BBD1-1B3C-C768F7F9A5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70F4FF-53E3-B0D7-56A8-73759AC084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6B1C39-00AF-4772-8E0E-5D66069935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4912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hyperlink" Target="mailto:mcginntw@mail.uc.edu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59F44-3E81-BE4F-A1DC-2D48A32ABCC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SWISSBOT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24FB8-6D44-68D0-BE3C-F84147277A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Autonomous bot platform based on deep reinforcement learning for</a:t>
            </a:r>
          </a:p>
          <a:p>
            <a:r>
              <a:rPr lang="en-US" dirty="0"/>
              <a:t> </a:t>
            </a:r>
            <a:r>
              <a:rPr lang="en-US" i="1" dirty="0"/>
              <a:t>Team Fortress 2 (2007)</a:t>
            </a:r>
            <a:endParaRPr lang="en-US" dirty="0"/>
          </a:p>
        </p:txBody>
      </p:sp>
      <p:pic>
        <p:nvPicPr>
          <p:cNvPr id="5" name="Picture 4" descr="A circular object with black lines&#10;&#10;Description automatically generated">
            <a:extLst>
              <a:ext uri="{FF2B5EF4-FFF2-40B4-BE49-F238E27FC236}">
                <a16:creationId xmlns:a16="http://schemas.microsoft.com/office/drawing/2014/main" id="{0A48CB1F-1F91-4540-659B-5909BC8AEC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62150" cy="1962150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B3FFD077-13B3-8E75-45B2-428EFE0B7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07142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13"/>
    </mc:Choice>
    <mc:Fallback>
      <p:transition spd="slow" advTm="127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4FC7C-F5BC-0B8C-D0D0-972C8756B9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Demo at Expo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4DDD19-3178-EF74-C4D2-96B536F707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Demo:</a:t>
            </a:r>
          </a:p>
          <a:p>
            <a:pPr lvl="1"/>
            <a:r>
              <a:rPr lang="en-US" dirty="0"/>
              <a:t>Machine hosting an offline KOTH (King of the Hill) game of Team Fortress 2</a:t>
            </a:r>
          </a:p>
          <a:p>
            <a:pPr lvl="1"/>
            <a:r>
              <a:rPr lang="en-US" dirty="0"/>
              <a:t>SWISSBOT team (12) vs. BLU team (12), utilizing the game’s SPECTATOR mode to observe gameplay from each bot.</a:t>
            </a:r>
          </a:p>
          <a:p>
            <a:pPr lvl="1"/>
            <a:r>
              <a:rPr lang="en-US" dirty="0"/>
              <a:t>Demo of the team of bots completing games on varying </a:t>
            </a:r>
            <a:r>
              <a:rPr lang="en-US" dirty="0" err="1"/>
              <a:t>gamemodes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Training data and screenshots of testing stages and incremental progress.</a:t>
            </a:r>
          </a:p>
          <a:p>
            <a:pPr lvl="1"/>
            <a:endParaRPr lang="en-US" dirty="0"/>
          </a:p>
        </p:txBody>
      </p:sp>
      <p:pic>
        <p:nvPicPr>
          <p:cNvPr id="5" name="Picture 4" descr="A video game scene of a town&#10;&#10;Description automatically generated">
            <a:extLst>
              <a:ext uri="{FF2B5EF4-FFF2-40B4-BE49-F238E27FC236}">
                <a16:creationId xmlns:a16="http://schemas.microsoft.com/office/drawing/2014/main" id="{8C309F38-DB82-7909-927B-D50EEDA1499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13693"/>
            <a:ext cx="4695825" cy="2641402"/>
          </a:xfrm>
          <a:prstGeom prst="rect">
            <a:avLst/>
          </a:prstGeom>
        </p:spPr>
      </p:pic>
      <p:pic>
        <p:nvPicPr>
          <p:cNvPr id="7" name="Picture 6" descr="A video game scene of a town&#10;&#10;Description automatically generated">
            <a:extLst>
              <a:ext uri="{FF2B5EF4-FFF2-40B4-BE49-F238E27FC236}">
                <a16:creationId xmlns:a16="http://schemas.microsoft.com/office/drawing/2014/main" id="{F0007C49-BB0E-9FF0-AEE2-07D387C6601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175" y="4213693"/>
            <a:ext cx="4695825" cy="2644307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FE31E1A-793E-3003-1B56-DCA8819A51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962295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12"/>
    </mc:Choice>
    <mc:Fallback>
      <p:transition spd="slow" advTm="87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6C57F-15F5-02E5-CB8F-6471F914B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Group Members &amp; Project Advisor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382BAB-C1C8-4121-DF94-AC6593EBF3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Group Members:</a:t>
            </a:r>
          </a:p>
          <a:p>
            <a:r>
              <a:rPr lang="en-US" sz="2000" dirty="0"/>
              <a:t>Tristan McGinnis – Computer Science – </a:t>
            </a:r>
            <a:r>
              <a:rPr lang="en-US" sz="2000" dirty="0">
                <a:hlinkClick r:id="rId4"/>
              </a:rPr>
              <a:t>mcginntw@mail.uc.edu</a:t>
            </a:r>
            <a:r>
              <a:rPr lang="en-US" sz="2000" dirty="0"/>
              <a:t>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marL="0" indent="0">
              <a:buNone/>
            </a:pPr>
            <a:r>
              <a:rPr lang="en-US" dirty="0"/>
              <a:t>Project Advisor:</a:t>
            </a:r>
          </a:p>
          <a:p>
            <a:r>
              <a:rPr lang="en-US" sz="2000" dirty="0"/>
              <a:t>Dr. Fred </a:t>
            </a:r>
            <a:r>
              <a:rPr lang="en-US" sz="2000" dirty="0" err="1"/>
              <a:t>Annexstein</a:t>
            </a:r>
            <a:r>
              <a:rPr lang="en-US" sz="2000" dirty="0"/>
              <a:t> – fred.annexstein@uc.edu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219FAC74-85E2-4A7B-889A-27CEC44826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8967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00"/>
    </mc:Choice>
    <mc:Fallback>
      <p:transition spd="slow" advTm="87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C42CA2-0FFA-30FA-A792-0DE6ED420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67B82-23B3-B2D3-F39D-47E7723D24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SWISSBOT is a fully autonomous process that utilizes Deep RL’s machine-learning library to control and teach a computer-controlled player (bot) how to navigate, prioritize tasks, and succeed in both objective and combat based gameplay against enemy players. Using a deep reinforcement method of machine-learning, the bots will be trained on thousands of attempts for arbitrary gameplay rewards that will eventually concatenate to emulate the skills of a human player. SWISSBOT is to be used to analyze optimal gameplay decisions and to provide a fun challenge for human players to fight.</a:t>
            </a:r>
          </a:p>
        </p:txBody>
      </p:sp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0DC45236-47BC-6ACF-694D-B2C7CAE50D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627506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12"/>
    </mc:Choice>
    <mc:Fallback>
      <p:transition spd="slow" advTm="35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E114FD-0708-14E8-BB4F-7CE6CD88A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C9211-0985-90C4-BD7E-CD66B15993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As a player, I want to play against a challenging and life-like opponent so I can improve my skills.</a:t>
            </a:r>
          </a:p>
          <a:p>
            <a:endParaRPr lang="en-US" dirty="0"/>
          </a:p>
          <a:p>
            <a:r>
              <a:rPr lang="en-US" dirty="0"/>
              <a:t>As a server administrator, I want to provide my players with a challenging alternative to the standard gameplay loop, so my players have fun and server retention increases.</a:t>
            </a:r>
          </a:p>
          <a:p>
            <a:endParaRPr lang="en-US" dirty="0"/>
          </a:p>
          <a:p>
            <a:r>
              <a:rPr lang="en-US" dirty="0"/>
              <a:t>As a game theorist, I want to analyze the optimal way to play and navigate this game so I can implement common player decision-making into my own projects.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29D1BD5-6900-E611-276B-E80196A2AA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2113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62"/>
    </mc:Choice>
    <mc:Fallback>
      <p:transition spd="slow" advTm="266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2AD86-038C-0366-D6AC-5AAFF179DA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Diagrams</a:t>
            </a:r>
          </a:p>
        </p:txBody>
      </p:sp>
      <p:pic>
        <p:nvPicPr>
          <p:cNvPr id="9" name="Content Placeholder 8" descr="A diagram of a computer program&#10;&#10;Description automatically generated with medium confidence">
            <a:extLst>
              <a:ext uri="{FF2B5EF4-FFF2-40B4-BE49-F238E27FC236}">
                <a16:creationId xmlns:a16="http://schemas.microsoft.com/office/drawing/2014/main" id="{2AEBB43A-0B44-2228-3580-C73E05FFFA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64920"/>
            <a:ext cx="6591300" cy="4827955"/>
          </a:xfr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FD0F8549-6696-8891-4647-4BD5110BE1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000406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14"/>
    </mc:Choice>
    <mc:Fallback>
      <p:transition spd="slow" advTm="64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8576A-441F-14D0-8E0E-8328D4504D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 Project Constraints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7C6D33-342B-B85F-E187-17B64AE440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Ethical</a:t>
            </a:r>
          </a:p>
          <a:p>
            <a:pPr lvl="1"/>
            <a:r>
              <a:rPr lang="en-US" dirty="0"/>
              <a:t>Previously this very game was plagued with a malicious attack utilizing similar autonomous bots</a:t>
            </a:r>
          </a:p>
          <a:p>
            <a:pPr lvl="1"/>
            <a:r>
              <a:rPr lang="en-US" dirty="0"/>
              <a:t>By definition, a machine that automatically aims and wins for a player is considered cheating</a:t>
            </a:r>
          </a:p>
          <a:p>
            <a:r>
              <a:rPr lang="en-US" dirty="0"/>
              <a:t>Security</a:t>
            </a:r>
          </a:p>
          <a:p>
            <a:pPr lvl="1"/>
            <a:r>
              <a:rPr lang="en-US" dirty="0"/>
              <a:t>Should my code be released to the public, further malicious acts could incur.</a:t>
            </a:r>
          </a:p>
          <a:p>
            <a:r>
              <a:rPr lang="en-US" dirty="0"/>
              <a:t>Social</a:t>
            </a:r>
          </a:p>
          <a:p>
            <a:pPr lvl="1"/>
            <a:r>
              <a:rPr lang="en-US" dirty="0"/>
              <a:t>Releasing a machine that was programmed to emulate or succeed human skill into public servers would not make for a fun environment in an entertainment medium.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C77053C-FEBF-1947-9D73-D8C1FA588D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937076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928"/>
    </mc:Choice>
    <mc:Fallback>
      <p:transition spd="slow" advTm="63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AFF97-4ABF-C263-E9FE-C40180C34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Review of Project 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3F72EA-CEC0-4214-2AED-0D6B7174A6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of the following software and languages:</a:t>
            </a:r>
          </a:p>
          <a:p>
            <a:pPr lvl="1"/>
            <a:r>
              <a:rPr lang="en-US" dirty="0" err="1"/>
              <a:t>SourceMod</a:t>
            </a:r>
            <a:endParaRPr lang="en-US" dirty="0"/>
          </a:p>
          <a:p>
            <a:pPr lvl="1"/>
            <a:r>
              <a:rPr lang="en-US" dirty="0" err="1"/>
              <a:t>SourcePawn</a:t>
            </a:r>
            <a:endParaRPr lang="en-US" dirty="0"/>
          </a:p>
          <a:p>
            <a:pPr lvl="1"/>
            <a:r>
              <a:rPr lang="en-US" dirty="0"/>
              <a:t>Deep RL library</a:t>
            </a:r>
          </a:p>
          <a:p>
            <a:pPr lvl="1"/>
            <a:r>
              <a:rPr lang="en-US" dirty="0" err="1"/>
              <a:t>RCBot</a:t>
            </a:r>
            <a:r>
              <a:rPr lang="en-US" dirty="0"/>
              <a:t> 2</a:t>
            </a:r>
          </a:p>
          <a:p>
            <a:pPr lvl="1"/>
            <a:r>
              <a:rPr lang="en-US" dirty="0"/>
              <a:t>Valve Developer SDK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C165B5-34E1-B47D-D457-B16C80ED7C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4879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6682"/>
    </mc:Choice>
    <mc:Fallback>
      <p:transition spd="slow" advTm="666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A966C-DCC3-7958-EC2C-782D66F12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Accomplishments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00C390-026E-060A-877F-25FF58492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 of the following software and languages:</a:t>
            </a:r>
          </a:p>
          <a:p>
            <a:pPr lvl="1"/>
            <a:r>
              <a:rPr lang="en-US" strike="sngStrike" dirty="0" err="1"/>
              <a:t>SourceMod</a:t>
            </a:r>
            <a:endParaRPr lang="en-US" strike="sngStrike" dirty="0"/>
          </a:p>
          <a:p>
            <a:pPr lvl="1"/>
            <a:r>
              <a:rPr lang="en-US" dirty="0" err="1"/>
              <a:t>SourcePawn</a:t>
            </a:r>
            <a:endParaRPr lang="en-US" dirty="0"/>
          </a:p>
          <a:p>
            <a:pPr lvl="1"/>
            <a:r>
              <a:rPr lang="en-US" dirty="0"/>
              <a:t>Deep RL library</a:t>
            </a:r>
          </a:p>
          <a:p>
            <a:pPr lvl="1"/>
            <a:r>
              <a:rPr lang="en-US" strike="sngStrike" dirty="0" err="1"/>
              <a:t>RCBot</a:t>
            </a:r>
            <a:r>
              <a:rPr lang="en-US" dirty="0"/>
              <a:t> 2</a:t>
            </a:r>
          </a:p>
          <a:p>
            <a:pPr lvl="1"/>
            <a:r>
              <a:rPr lang="en-US" strike="sngStrike" dirty="0"/>
              <a:t>Valve Developer SDK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1605E9D3-F062-CC25-0C79-1FF5BA9FD4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87370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344"/>
    </mc:Choice>
    <mc:Fallback>
      <p:transition spd="slow" advTm="33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C470D-D3DB-59FB-824A-38D5D18210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Division of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270ADB-E889-F5BD-DA4D-2200834964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Research, Development, Testing, Documentation, Presentation:</a:t>
            </a:r>
          </a:p>
          <a:p>
            <a:pPr lvl="1"/>
            <a:r>
              <a:rPr lang="en-US" dirty="0"/>
              <a:t>Tristan McGinnis – 100%</a:t>
            </a:r>
          </a:p>
        </p:txBody>
      </p:sp>
      <p:pic>
        <p:nvPicPr>
          <p:cNvPr id="5" name="Picture 4" descr="A person in a red sweater pointing at his thumbs&#10;&#10;Description automatically generated">
            <a:extLst>
              <a:ext uri="{FF2B5EF4-FFF2-40B4-BE49-F238E27FC236}">
                <a16:creationId xmlns:a16="http://schemas.microsoft.com/office/drawing/2014/main" id="{7A6C3581-1DD0-8988-656E-4F09061C902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6187" y="3794125"/>
            <a:ext cx="4595813" cy="3063875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42195EE-02ED-F27A-49AB-7741318F70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198201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3"/>
    </mc:Choice>
    <mc:Fallback>
      <p:transition spd="slow" advTm="125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446</Words>
  <Application>Microsoft Office PowerPoint</Application>
  <PresentationFormat>Widescreen</PresentationFormat>
  <Paragraphs>51</Paragraphs>
  <Slides>10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Aptos</vt:lpstr>
      <vt:lpstr>Aptos Display</vt:lpstr>
      <vt:lpstr>Arial</vt:lpstr>
      <vt:lpstr>Office Theme</vt:lpstr>
      <vt:lpstr>SWISSBOT</vt:lpstr>
      <vt:lpstr>Group Members &amp; Project Advisor</vt:lpstr>
      <vt:lpstr>Project Abstract</vt:lpstr>
      <vt:lpstr>User Stories</vt:lpstr>
      <vt:lpstr>Design Diagrams</vt:lpstr>
      <vt:lpstr>Major Project Constraints</vt:lpstr>
      <vt:lpstr>Review of Project Progress</vt:lpstr>
      <vt:lpstr>Expected Accomplishments</vt:lpstr>
      <vt:lpstr>Division of Work</vt:lpstr>
      <vt:lpstr>Expected Demo at Expo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Frank Pizza</dc:creator>
  <cp:lastModifiedBy>Frank Pizza</cp:lastModifiedBy>
  <cp:revision>2</cp:revision>
  <dcterms:created xsi:type="dcterms:W3CDTF">2024-12-09T05:51:32Z</dcterms:created>
  <dcterms:modified xsi:type="dcterms:W3CDTF">2024-12-09T06:58:32Z</dcterms:modified>
</cp:coreProperties>
</file>

<file path=docProps/thumbnail.jpeg>
</file>